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4176464"/>
          </a:xfrm>
        </p:spPr>
        <p:txBody>
          <a:bodyPr/>
          <a:lstStyle/>
          <a:p>
            <a:pPr algn="ctr"/>
            <a: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uk-UA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інтернет-проекті</a:t>
            </a:r>
            <a: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обласної Ліги старшокласників </a:t>
            </a:r>
            <a:b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«З Україною в серці»</a:t>
            </a:r>
            <a:br>
              <a:rPr lang="uk-UA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ідпроект</a:t>
            </a:r>
            <a: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«Патріоти на захисті Батьківщини»</a:t>
            </a:r>
            <a:br>
              <a:rPr lang="uk-UA" sz="3200" b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Номінація </a:t>
            </a:r>
            <a:br>
              <a:rPr lang="uk-UA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«Чи все в житті стосується тебе?»</a:t>
            </a:r>
            <a:endParaRPr lang="ru-RU" sz="3200" b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6885384" cy="639762"/>
          </a:xfrm>
        </p:spPr>
        <p:txBody>
          <a:bodyPr/>
          <a:lstStyle/>
          <a:p>
            <a:r>
              <a:rPr lang="uk-UA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Акція «Забуті </a:t>
            </a: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могили»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16261"/>
            <a:ext cx="3348038" cy="251102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268760"/>
            <a:ext cx="3133974" cy="2160240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Мій учитель спочив, </a:t>
            </a:r>
          </a:p>
          <a:p>
            <a:r>
              <a:rPr lang="uk-UA" sz="2000" dirty="0" err="1" smtClean="0">
                <a:solidFill>
                  <a:schemeClr val="tx1"/>
                </a:solidFill>
              </a:rPr>
              <a:t>Йдем</a:t>
            </a:r>
            <a:r>
              <a:rPr lang="uk-UA" sz="2000" dirty="0" smtClean="0">
                <a:solidFill>
                  <a:schemeClr val="tx1"/>
                </a:solidFill>
              </a:rPr>
              <a:t> щорічно йому поклониться,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Недаремно життя він прожив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77072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398535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5877272" cy="639762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Акція «Місце, де завжди лежать квіти пам'яті й подяки «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2057400" cy="274320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7956376" y="764704"/>
            <a:ext cx="181646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04864"/>
            <a:ext cx="2057400" cy="27432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3573016"/>
            <a:ext cx="5472608" cy="2657232"/>
          </a:xfrm>
        </p:spPr>
        <p:txBody>
          <a:bodyPr/>
          <a:lstStyle/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 на нашій землі обелісків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Вкарбовано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них золоті імена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Вклонися, людино, їм низько-низько,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ять,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 залишила війна.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3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6885384" cy="639762"/>
          </a:xfrm>
        </p:spPr>
        <p:txBody>
          <a:bodyPr/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Акція «Милосердя»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2057400" cy="2743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2057400" cy="27432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433096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Будьмо чуйними до людей похилого віку. Поважаймо, шануймо, робімо добро!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8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6813376" cy="639762"/>
          </a:xfrm>
        </p:spPr>
        <p:txBody>
          <a:bodyPr/>
          <a:lstStyle/>
          <a:p>
            <a:r>
              <a:rPr lang="uk-U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Допомога воїнам ООС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16261"/>
            <a:ext cx="3348038" cy="25110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6481"/>
            <a:ext cx="3346450" cy="248741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благодійній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ярмарці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Збір коштів воїнам ООС. Плетіння маскувальної сітки</a:t>
            </a:r>
            <a:r>
              <a:rPr lang="uk-UA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7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71600" y="620688"/>
            <a:ext cx="7344816" cy="720080"/>
          </a:xfrm>
        </p:spPr>
        <p:txBody>
          <a:bodyPr/>
          <a:lstStyle/>
          <a:p>
            <a:r>
              <a:rPr lang="uk-UA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Річниця </a:t>
            </a:r>
            <a:r>
              <a:rPr lang="uk-UA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яті жертв Голодомору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348038" cy="251147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8388424" y="2420888"/>
            <a:ext cx="10963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2057400" cy="27432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2081168"/>
          </a:xfrm>
        </p:spPr>
        <p:txBody>
          <a:bodyPr/>
          <a:lstStyle/>
          <a:p>
            <a:pPr algn="l"/>
            <a: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 все життя, як змогу тільки </a:t>
            </a:r>
            <a:r>
              <a:rPr lang="uk-UA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маєм</a:t>
            </a:r>
            <a: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Навідуємось до святих могил</a:t>
            </a:r>
            <a:b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пошані сумно голови </a:t>
            </a:r>
            <a:r>
              <a:rPr lang="uk-UA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схиляєм</a:t>
            </a:r>
            <a: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Черпаючи від них життєвих сил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72648"/>
            <a:ext cx="7316293" cy="2423346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Дитяча </a:t>
            </a:r>
            <a:b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громадська організація </a:t>
            </a:r>
            <a:r>
              <a:rPr lang="uk-U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«Червона калина» </a:t>
            </a:r>
            <a:r>
              <a:rPr lang="uk-UA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Майданецької</a:t>
            </a: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ЗОШ </a:t>
            </a:r>
            <a:br>
              <a:rPr lang="uk-UA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03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89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Участь у інтернет-проекті  обласної Ліги старшокласників  «З Україною в серці» Підпроект  «Патріоти на захисті Батьківщини» Номінація  «Чи все в житті стосується тебе?»</vt:lpstr>
      <vt:lpstr>Презентация PowerPoint</vt:lpstr>
      <vt:lpstr>Багато на нашій землі обелісків Вкарбовано в них золоті імена Вклонися, людино, їм низько-низько,  Це пам’ять, яку залишила війна.</vt:lpstr>
      <vt:lpstr>Будьмо чуйними до людей похилого віку. Поважаймо, шануймо, робімо добро!</vt:lpstr>
      <vt:lpstr>Участь у благодійній ярмарці. Збір коштів воїнам ООС. Плетіння маскувальної сітки.</vt:lpstr>
      <vt:lpstr>Ми все життя, як змогу тільки маєм,  Навідуємось до святих могил В пошані сумно голови схиляєм, Черпаючи від них життєвих сил</vt:lpstr>
      <vt:lpstr>Дитяча  громадська організація «Червона калина» Майданецької ЗОШ  І-ІІІ ступенів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Участь у інтернет-проекті  обласної Ліги старшокласників  «З Україною в серці» Підпроект  «Патріоти на захисті Батьківщини» Номінація  «Чи все в житті стосується тебе?»</dc:title>
  <dc:creator>SchoolPC</dc:creator>
  <cp:lastModifiedBy>Пользователь Windows</cp:lastModifiedBy>
  <cp:revision>6</cp:revision>
  <dcterms:created xsi:type="dcterms:W3CDTF">2019-11-13T09:50:38Z</dcterms:created>
  <dcterms:modified xsi:type="dcterms:W3CDTF">2019-11-13T10:49:44Z</dcterms:modified>
</cp:coreProperties>
</file>